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7" r:id="rId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79" autoAdjust="0"/>
    <p:restoredTop sz="80462" autoAdjust="0"/>
  </p:normalViewPr>
  <p:slideViewPr>
    <p:cSldViewPr>
      <p:cViewPr>
        <p:scale>
          <a:sx n="57" d="100"/>
          <a:sy n="57" d="100"/>
        </p:scale>
        <p:origin x="-1536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7161D-EE3A-4B54-9794-0685B2E5777D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B9E430-9509-4A00-BD31-4F6EDA053A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883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C6012-4D05-234C-8D94-2ABFA14636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55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22E8-6C20-4250-8FE5-64B3A0490567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2CC4-2C40-4C38-A182-9E1076087F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538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22E8-6C20-4250-8FE5-64B3A0490567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2CC4-2C40-4C38-A182-9E1076087F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299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22E8-6C20-4250-8FE5-64B3A0490567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2CC4-2C40-4C38-A182-9E1076087F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865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5"/>
            <a:ext cx="9143428" cy="6857571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5796136" y="4797152"/>
            <a:ext cx="3168352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63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22E8-6C20-4250-8FE5-64B3A0490567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2CC4-2C40-4C38-A182-9E1076087F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829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22E8-6C20-4250-8FE5-64B3A0490567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2CC4-2C40-4C38-A182-9E1076087F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761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22E8-6C20-4250-8FE5-64B3A0490567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2CC4-2C40-4C38-A182-9E1076087F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54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22E8-6C20-4250-8FE5-64B3A0490567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2CC4-2C40-4C38-A182-9E1076087F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365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22E8-6C20-4250-8FE5-64B3A0490567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2CC4-2C40-4C38-A182-9E1076087F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59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22E8-6C20-4250-8FE5-64B3A0490567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2CC4-2C40-4C38-A182-9E1076087F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859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22E8-6C20-4250-8FE5-64B3A0490567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2CC4-2C40-4C38-A182-9E1076087F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009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22E8-6C20-4250-8FE5-64B3A0490567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2CC4-2C40-4C38-A182-9E1076087F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321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E22E8-6C20-4250-8FE5-64B3A0490567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F2CC4-2C40-4C38-A182-9E1076087F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420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s://www.youtube.com/watch?v=WDy5uGRZEY4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microsoft.com/office/2007/relationships/hdphoto" Target="../media/hdphoto3.wdp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https://www.myjobscotland.gov.uk/sites/default/files/organisations/WELLogoSmall.png" TargetMode="External"/><Relationship Id="rId9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Arrow Connector 20"/>
          <p:cNvCxnSpPr>
            <a:cxnSpLocks noChangeShapeType="1"/>
          </p:cNvCxnSpPr>
          <p:nvPr/>
        </p:nvCxnSpPr>
        <p:spPr bwMode="auto">
          <a:xfrm>
            <a:off x="1719372" y="908720"/>
            <a:ext cx="6669052" cy="0"/>
          </a:xfrm>
          <a:prstGeom prst="straightConnector1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AutoShape 3"/>
          <p:cNvSpPr>
            <a:spLocks noChangeArrowheads="1"/>
          </p:cNvSpPr>
          <p:nvPr/>
        </p:nvSpPr>
        <p:spPr bwMode="auto">
          <a:xfrm>
            <a:off x="4922684" y="78990"/>
            <a:ext cx="3442572" cy="7303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 algn="in">
            <a:solidFill>
              <a:srgbClr val="F6D408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9CCFF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Picture 5" descr="Image result for west lothian council logo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628"/>
          <a:stretch>
            <a:fillRect/>
          </a:stretch>
        </p:blipFill>
        <p:spPr bwMode="auto">
          <a:xfrm>
            <a:off x="7676331" y="177799"/>
            <a:ext cx="574675" cy="55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495" y="184429"/>
            <a:ext cx="566737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79189"/>
            <a:ext cx="460375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 rot="16200000">
            <a:off x="-1584176" y="3627215"/>
            <a:ext cx="3860413" cy="47705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300" b="1" dirty="0" smtClean="0">
                <a:latin typeface="+mj-lt"/>
              </a:rPr>
              <a:t>Using the Task boards</a:t>
            </a:r>
            <a:endParaRPr lang="en-GB" sz="2300" dirty="0">
              <a:solidFill>
                <a:srgbClr val="0070C0"/>
              </a:solidFill>
              <a:latin typeface="+mj-lt"/>
            </a:endParaRPr>
          </a:p>
          <a:p>
            <a:pPr algn="ctr"/>
            <a:endParaRPr lang="en-GB" sz="200" dirty="0"/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1547664" y="317228"/>
            <a:ext cx="337502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300" b="1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Greenrigg Primary School</a:t>
            </a:r>
            <a:endParaRPr kumimoji="0" lang="en-GB" altLang="en-US" sz="23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629434" y="3424354"/>
            <a:ext cx="184731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en-GB" dirty="0"/>
          </a:p>
        </p:txBody>
      </p:sp>
      <p:pic>
        <p:nvPicPr>
          <p:cNvPr id="32" name="Picture 31" descr="SportScotland Silver Award Icon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67322"/>
            <a:ext cx="799465" cy="57975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4" name="Group 33"/>
          <p:cNvGrpSpPr/>
          <p:nvPr/>
        </p:nvGrpSpPr>
        <p:grpSpPr>
          <a:xfrm>
            <a:off x="-9836" y="44624"/>
            <a:ext cx="1729208" cy="1757220"/>
            <a:chOff x="0" y="15596"/>
            <a:chExt cx="2700808" cy="2743782"/>
          </a:xfrm>
        </p:grpSpPr>
        <p:sp>
          <p:nvSpPr>
            <p:cNvPr id="35" name="Rectangle 34"/>
            <p:cNvSpPr/>
            <p:nvPr/>
          </p:nvSpPr>
          <p:spPr>
            <a:xfrm>
              <a:off x="272500" y="260647"/>
              <a:ext cx="1995244" cy="223224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6" name="Picture 2"/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14815" b="84480" l="10935" r="86596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808" t="14256" r="13599" b="11249"/>
            <a:stretch/>
          </p:blipFill>
          <p:spPr bwMode="auto">
            <a:xfrm>
              <a:off x="324092" y="474411"/>
              <a:ext cx="1944626" cy="1921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Picture 3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35979" b="73898" l="32099" r="66490">
                          <a14:foregroundMark x1="39683" y1="39859" x2="39683" y2="39859"/>
                          <a14:foregroundMark x1="35097" y1="38624" x2="35097" y2="38624"/>
                          <a14:foregroundMark x1="41799" y1="39153" x2="41799" y2="39153"/>
                          <a14:foregroundMark x1="44974" y1="39153" x2="44974" y2="39153"/>
                          <a14:foregroundMark x1="48854" y1="39859" x2="48854" y2="39859"/>
                          <a14:foregroundMark x1="53263" y1="40564" x2="53263" y2="40564"/>
                          <a14:foregroundMark x1="56790" y1="40564" x2="56790" y2="40564"/>
                          <a14:foregroundMark x1="63139" y1="40564" x2="63139" y2="40564"/>
                          <a14:foregroundMark x1="49735" y1="61023" x2="49735" y2="61023"/>
                          <a14:foregroundMark x1="41446" y1="61905" x2="41446" y2="61905"/>
                          <a14:foregroundMark x1="37566" y1="63139" x2="37566" y2="63139"/>
                          <a14:foregroundMark x1="51323" y1="63139" x2="51323" y2="63139"/>
                          <a14:foregroundMark x1="54850" y1="63139" x2="54850" y2="63139"/>
                          <a14:foregroundMark x1="59083" y1="62963" x2="59083" y2="62963"/>
                          <a14:foregroundMark x1="58025" y1="68607" x2="58025" y2="68607"/>
                          <a14:foregroundMark x1="55908" y1="69489" x2="55908" y2="69489"/>
                          <a14:foregroundMark x1="51675" y1="70018" x2="51675" y2="70018"/>
                          <a14:foregroundMark x1="47443" y1="70018" x2="47443" y2="70018"/>
                          <a14:foregroundMark x1="39330" y1="67549" x2="39330" y2="67549"/>
                          <a14:foregroundMark x1="44092" y1="64727" x2="44092" y2="64727"/>
                          <a14:foregroundMark x1="41623" y1="67549" x2="41623" y2="67549"/>
                          <a14:backgroundMark x1="52381" y1="63139" x2="52381" y2="63139"/>
                          <a14:backgroundMark x1="55908" y1="62610" x2="55908" y2="62610"/>
                          <a14:backgroundMark x1="55026" y1="69136" x2="55026" y2="69136"/>
                          <a14:backgroundMark x1="50794" y1="69136" x2="50794" y2="69136"/>
                          <a14:backgroundMark x1="39859" y1="68783" x2="39859" y2="68783"/>
                          <a14:backgroundMark x1="38272" y1="62434" x2="38272" y2="62434"/>
                          <a14:backgroundMark x1="49206" y1="62787" x2="49206" y2="62787"/>
                          <a14:backgroundMark x1="62963" y1="41975" x2="62963" y2="41975"/>
                          <a14:backgroundMark x1="63668" y1="40035" x2="63668" y2="40035"/>
                          <a14:backgroundMark x1="49735" y1="40388" x2="49735" y2="40388"/>
                          <a14:backgroundMark x1="52910" y1="39859" x2="52910" y2="39859"/>
                          <a14:backgroundMark x1="38448" y1="39859" x2="38448" y2="39859"/>
                          <a14:backgroundMark x1="41799" y1="62434" x2="41799" y2="62434"/>
                          <a14:backgroundMark x1="56966" y1="40917" x2="56966" y2="40917"/>
                          <a14:backgroundMark x1="49912" y1="41623" x2="49912" y2="4162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5596"/>
              <a:ext cx="2700808" cy="2743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" name="TextBox 19"/>
          <p:cNvSpPr txBox="1"/>
          <p:nvPr/>
        </p:nvSpPr>
        <p:spPr>
          <a:xfrm>
            <a:off x="1547663" y="908720"/>
            <a:ext cx="6703343" cy="1477328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1500" b="1" dirty="0" smtClean="0">
                <a:solidFill>
                  <a:srgbClr val="0070C0"/>
                </a:solidFill>
                <a:latin typeface="+mj-lt"/>
              </a:rPr>
              <a:t>There is not an expectation that you would complete all boxes on the task boards all in one go.  </a:t>
            </a:r>
          </a:p>
          <a:p>
            <a:pPr algn="just"/>
            <a:endParaRPr lang="en-GB" sz="1500" b="1" dirty="0">
              <a:solidFill>
                <a:srgbClr val="0070C0"/>
              </a:solidFill>
              <a:latin typeface="+mj-lt"/>
            </a:endParaRPr>
          </a:p>
          <a:p>
            <a:pPr algn="just"/>
            <a:r>
              <a:rPr lang="en-GB" sz="1500" b="1" u="sng" dirty="0" smtClean="0">
                <a:latin typeface="+mj-lt"/>
              </a:rPr>
              <a:t>Pace out </a:t>
            </a:r>
            <a:r>
              <a:rPr lang="en-GB" sz="1500" b="1" dirty="0" smtClean="0">
                <a:latin typeface="+mj-lt"/>
              </a:rPr>
              <a:t>your learning and break it up a little.  We have provided you with links to online websites as well as the task board.   </a:t>
            </a:r>
          </a:p>
          <a:p>
            <a:pPr algn="just"/>
            <a:endParaRPr lang="en-GB" sz="1500" b="1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72" t="17967" r="31109" b="44733"/>
          <a:stretch/>
        </p:blipFill>
        <p:spPr bwMode="auto">
          <a:xfrm>
            <a:off x="6360968" y="2840732"/>
            <a:ext cx="2675528" cy="3396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1547663" y="1916832"/>
            <a:ext cx="4545832" cy="5124480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endParaRPr lang="en-GB" sz="1600" b="1" dirty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en-GB" sz="1600" b="1" dirty="0" smtClean="0">
                <a:solidFill>
                  <a:srgbClr val="FF0000"/>
                </a:solidFill>
                <a:latin typeface="+mj-lt"/>
              </a:rPr>
              <a:t>You might want to structure each box using this format (This is an example) – Should take 45mins to 1hr minutes to complete. </a:t>
            </a:r>
          </a:p>
          <a:p>
            <a:pPr algn="just"/>
            <a:endParaRPr lang="en-GB" sz="200" b="1" dirty="0" smtClean="0">
              <a:solidFill>
                <a:srgbClr val="FF0000"/>
              </a:solidFill>
              <a:latin typeface="+mj-lt"/>
            </a:endParaRPr>
          </a:p>
          <a:p>
            <a:pPr algn="just"/>
            <a:endParaRPr lang="en-GB" sz="200" b="1" dirty="0">
              <a:solidFill>
                <a:srgbClr val="FF0000"/>
              </a:solidFill>
              <a:latin typeface="+mj-lt"/>
            </a:endParaRPr>
          </a:p>
          <a:p>
            <a:pPr algn="just"/>
            <a:endParaRPr lang="en-GB" sz="200" b="1" dirty="0" smtClean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en-GB" sz="1600" b="1" u="sng" dirty="0" smtClean="0">
                <a:solidFill>
                  <a:srgbClr val="0070C0"/>
                </a:solidFill>
                <a:latin typeface="+mj-lt"/>
              </a:rPr>
              <a:t>Make</a:t>
            </a:r>
            <a:r>
              <a:rPr lang="en-GB" sz="1600" b="1" dirty="0" smtClean="0">
                <a:solidFill>
                  <a:srgbClr val="0070C0"/>
                </a:solidFill>
                <a:latin typeface="+mj-lt"/>
              </a:rPr>
              <a:t> – You might want to share this activity with a parent or get them to make sentences with you as an example (2 – 5 mins)</a:t>
            </a:r>
          </a:p>
          <a:p>
            <a:pPr algn="just"/>
            <a:endParaRPr lang="en-GB" sz="200" b="1" dirty="0" smtClean="0">
              <a:solidFill>
                <a:srgbClr val="FF0000"/>
              </a:solidFill>
              <a:latin typeface="+mj-lt"/>
            </a:endParaRPr>
          </a:p>
          <a:p>
            <a:pPr algn="just"/>
            <a:endParaRPr lang="en-GB" sz="200" b="1" dirty="0">
              <a:solidFill>
                <a:srgbClr val="FF0000"/>
              </a:solidFill>
              <a:latin typeface="+mj-lt"/>
            </a:endParaRPr>
          </a:p>
          <a:p>
            <a:pPr algn="just"/>
            <a:endParaRPr lang="en-GB" sz="200" b="1" dirty="0" smtClean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en-GB" sz="1600" b="1" u="sng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Say:</a:t>
            </a:r>
            <a:r>
              <a:rPr lang="en-GB" sz="16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This is the discussion part with your parents/siblings/family either at the beginning or end (2 – 5 mins)</a:t>
            </a:r>
          </a:p>
          <a:p>
            <a:pPr algn="just"/>
            <a:endParaRPr lang="en-GB" sz="200" b="1" dirty="0" smtClean="0">
              <a:solidFill>
                <a:srgbClr val="FF0000"/>
              </a:solidFill>
              <a:latin typeface="+mj-lt"/>
            </a:endParaRPr>
          </a:p>
          <a:p>
            <a:pPr algn="just"/>
            <a:endParaRPr lang="en-GB" sz="200" b="1" dirty="0">
              <a:solidFill>
                <a:srgbClr val="FF0000"/>
              </a:solidFill>
              <a:latin typeface="+mj-lt"/>
            </a:endParaRPr>
          </a:p>
          <a:p>
            <a:pPr algn="just"/>
            <a:endParaRPr lang="en-GB" sz="200" b="1" dirty="0" smtClean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en-GB" sz="1600" b="1" u="sng" dirty="0" smtClean="0">
                <a:solidFill>
                  <a:srgbClr val="FF0000"/>
                </a:solidFill>
                <a:latin typeface="+mj-lt"/>
              </a:rPr>
              <a:t>Write</a:t>
            </a:r>
            <a:r>
              <a:rPr lang="en-GB" sz="1600" b="1" dirty="0" smtClean="0">
                <a:solidFill>
                  <a:srgbClr val="FF0000"/>
                </a:solidFill>
                <a:latin typeface="+mj-lt"/>
              </a:rPr>
              <a:t> – The tasks is to write 4 sentences but of course we want them to be interesting sentences    (5 – 10mins)</a:t>
            </a:r>
          </a:p>
          <a:p>
            <a:pPr algn="just"/>
            <a:endParaRPr lang="en-GB" sz="200" b="1" dirty="0" smtClean="0">
              <a:solidFill>
                <a:srgbClr val="FF0000"/>
              </a:solidFill>
              <a:latin typeface="+mj-lt"/>
            </a:endParaRPr>
          </a:p>
          <a:p>
            <a:pPr algn="just"/>
            <a:endParaRPr lang="en-GB" sz="200" b="1" dirty="0">
              <a:solidFill>
                <a:srgbClr val="FF0000"/>
              </a:solidFill>
              <a:latin typeface="+mj-lt"/>
            </a:endParaRPr>
          </a:p>
          <a:p>
            <a:pPr algn="just"/>
            <a:endParaRPr lang="en-GB" sz="200" b="1" dirty="0" smtClean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en-GB" sz="1600" b="1" u="sng" dirty="0" smtClean="0">
                <a:latin typeface="+mj-lt"/>
              </a:rPr>
              <a:t>Do</a:t>
            </a:r>
            <a:r>
              <a:rPr lang="en-GB" sz="1600" b="1" dirty="0" smtClean="0">
                <a:latin typeface="+mj-lt"/>
              </a:rPr>
              <a:t> – The tasks is to draw 4 different pictures. You might also want to look on you tube or BBC learn for a video to go along with this task </a:t>
            </a:r>
            <a:r>
              <a:rPr lang="en-GB" sz="1600" dirty="0">
                <a:hlinkClick r:id="rId13"/>
              </a:rPr>
              <a:t>https://</a:t>
            </a:r>
            <a:r>
              <a:rPr lang="en-GB" sz="1600" dirty="0" smtClean="0">
                <a:hlinkClick r:id="rId13"/>
              </a:rPr>
              <a:t>www.youtube.com/watch?v=WDy5uGRZEY4</a:t>
            </a:r>
            <a:r>
              <a:rPr lang="en-GB" sz="1600" dirty="0" smtClean="0"/>
              <a:t> (5 – 10mins)</a:t>
            </a:r>
            <a:r>
              <a:rPr lang="en-GB" sz="1600" b="1" dirty="0" smtClean="0">
                <a:latin typeface="+mj-lt"/>
              </a:rPr>
              <a:t>  </a:t>
            </a:r>
          </a:p>
          <a:p>
            <a:pPr algn="just"/>
            <a:endParaRPr lang="en-GB" sz="1500" b="1" dirty="0" smtClean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790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E946CE8BD7E649A1E4B805BF1C51A1" ma:contentTypeVersion="2" ma:contentTypeDescription="Create a new document." ma:contentTypeScope="" ma:versionID="57d80047cad909734ac4163272207c52">
  <xsd:schema xmlns:xsd="http://www.w3.org/2001/XMLSchema" xmlns:xs="http://www.w3.org/2001/XMLSchema" xmlns:p="http://schemas.microsoft.com/office/2006/metadata/properties" xmlns:ns2="a3f1599c-701c-4fe8-8584-2f7ae7448f7a" targetNamespace="http://schemas.microsoft.com/office/2006/metadata/properties" ma:root="true" ma:fieldsID="a78c8660de785a8c5502e3de6f226612" ns2:_="">
    <xsd:import namespace="a3f1599c-701c-4fe8-8584-2f7ae7448f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f1599c-701c-4fe8-8584-2f7ae7448f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7FB5FD-F86C-4743-A34D-D660C9752F8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3f1599c-701c-4fe8-8584-2f7ae7448f7a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3F9DBD0-3890-43D6-AA97-2D7E2DBE89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f1599c-701c-4fe8-8584-2f7ae7448f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58570F9-D01E-4B2D-85EC-EE44623F13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4584</TotalTime>
  <Words>196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Barrowman</dc:creator>
  <cp:lastModifiedBy>Paul Barrowman</cp:lastModifiedBy>
  <cp:revision>78</cp:revision>
  <cp:lastPrinted>2020-02-18T08:37:27Z</cp:lastPrinted>
  <dcterms:created xsi:type="dcterms:W3CDTF">2018-08-16T14:08:01Z</dcterms:created>
  <dcterms:modified xsi:type="dcterms:W3CDTF">2020-03-30T11:21:28Z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0x01010089E946CE8BD7E649A1E4B805BF1C51A1</vt:lpwstr>
  </property>
</Properties>
</file>